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9302-CBCB-46B3-B1BB-FF91FF894110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410F-B355-476B-AAE4-0F5255EA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9302-CBCB-46B3-B1BB-FF91FF894110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410F-B355-476B-AAE4-0F5255EA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9302-CBCB-46B3-B1BB-FF91FF894110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410F-B355-476B-AAE4-0F5255EA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9302-CBCB-46B3-B1BB-FF91FF894110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410F-B355-476B-AAE4-0F5255EA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9302-CBCB-46B3-B1BB-FF91FF894110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410F-B355-476B-AAE4-0F5255EA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9302-CBCB-46B3-B1BB-FF91FF894110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410F-B355-476B-AAE4-0F5255EA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9302-CBCB-46B3-B1BB-FF91FF894110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410F-B355-476B-AAE4-0F5255EA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9302-CBCB-46B3-B1BB-FF91FF894110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410F-B355-476B-AAE4-0F5255EA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9302-CBCB-46B3-B1BB-FF91FF894110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410F-B355-476B-AAE4-0F5255EA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9302-CBCB-46B3-B1BB-FF91FF894110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410F-B355-476B-AAE4-0F5255EA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9302-CBCB-46B3-B1BB-FF91FF894110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410F-B355-476B-AAE4-0F5255EA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B9302-CBCB-46B3-B1BB-FF91FF894110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9410F-B355-476B-AAE4-0F5255EA00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Novel Protein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BTY516: protein engineering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4- Assembly  of Peptides  on a Synthetic  Template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STRATEGIES  FOR  THE  DESIGN  OF  STRUCTURE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425" y="2900363"/>
            <a:ext cx="46291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0" y="4572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Schematic diagram of a template-assembled synthetic protein  (TASP).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5-Linear  Polypeptides  That  Fold into  Globular  Structures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STRATEGIES  FOR  THE  DESIGN  OF  STRUCTURE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743200"/>
            <a:ext cx="330517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572000" y="4038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Ribbon drawing of  the  sequence and  proposed structure of  Felix. The </a:t>
            </a:r>
          </a:p>
          <a:p>
            <a:r>
              <a:rPr lang="en-US" dirty="0" smtClean="0"/>
              <a:t>Cysll-Cys71 disulfide bond  is indicated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121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Carey, P.R. (1996). Protein Engineering and Design. Academic Press.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ques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5747" y="1600200"/>
            <a:ext cx="2312505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Why  design  novel proteins?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what  can  be gained  by  the  design  and characterization  of novel  proteins?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Can we design 3D protein structures that have never been observed?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Are the 3D structures that have not been observed in nature unattainable,  or just </a:t>
            </a:r>
            <a:r>
              <a:rPr lang="en-US" sz="2400" dirty="0" err="1" smtClean="0"/>
              <a:t>unsampled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 </a:t>
            </a:r>
            <a:r>
              <a:rPr lang="en-US" dirty="0"/>
              <a:t>M</a:t>
            </a:r>
            <a:r>
              <a:rPr lang="en-US" dirty="0" smtClean="0"/>
              <a:t>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our understanding  of natural  proteins--their  folding pathways,  thermodynamic  stabilities,  and catalytic properties -- is  enhanced  (and ultimately  tested)  by our  ability  to design novel proteins with predetermined structures  and properties.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/>
              <a:t>F</a:t>
            </a:r>
            <a:r>
              <a:rPr lang="en-US" sz="2400" dirty="0" smtClean="0"/>
              <a:t>or  solving  important  chemical  or  biochemical  problems.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STRATEGIES  FOR  THE  DESIGN  OF  STRUCTURE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Self-Assembly  of Modular  Units  of  Secondary  Structure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00400"/>
            <a:ext cx="2952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5181600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/>
              <a:t>Schematic diagram  showing  the self-assembly of two peptides  into an ordered </a:t>
            </a:r>
            <a:r>
              <a:rPr lang="en-US" sz="1600" dirty="0" err="1" smtClean="0"/>
              <a:t>dimeric</a:t>
            </a:r>
            <a:r>
              <a:rPr lang="en-US" sz="1600" dirty="0" smtClean="0"/>
              <a:t>  structure.</a:t>
            </a:r>
            <a:endParaRPr lang="en-US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743200"/>
            <a:ext cx="40576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572000" y="5103674"/>
            <a:ext cx="419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/>
              <a:t>End-on view of two parallel  (</a:t>
            </a:r>
            <a:r>
              <a:rPr lang="el-GR" sz="1600" dirty="0" smtClean="0"/>
              <a:t>α</a:t>
            </a:r>
            <a:r>
              <a:rPr lang="en-US" sz="1600" dirty="0" smtClean="0"/>
              <a:t>-helices forming a coiled-coil structure. A single </a:t>
            </a:r>
            <a:r>
              <a:rPr lang="en-US" sz="1600" dirty="0" err="1" smtClean="0"/>
              <a:t>heptad</a:t>
            </a:r>
            <a:r>
              <a:rPr lang="en-US" sz="1600" dirty="0" smtClean="0"/>
              <a:t>  repeat  is  shown  and  the  view  is  looking  from  the  N-terminal  end with  the  a-helices descending  into  the page.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600200"/>
            <a:ext cx="2743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971800" y="5410200"/>
            <a:ext cx="297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Schematic  illustration  of the  incremental approach 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STRATEGIES  FOR  THE  DESIGN  OF  STRUCTURE 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2- </a:t>
            </a:r>
            <a:r>
              <a:rPr lang="en-US" dirty="0" err="1" smtClean="0"/>
              <a:t>Ligand-lnduced</a:t>
            </a:r>
            <a:r>
              <a:rPr lang="en-US" dirty="0" smtClean="0"/>
              <a:t>  Assembly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STRATEGIES  FOR  THE  DESIGN  OF  STRUCTURE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81200"/>
            <a:ext cx="41338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905000" y="601980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Ligand</a:t>
            </a:r>
            <a:r>
              <a:rPr lang="en-US" dirty="0" smtClean="0"/>
              <a:t>-induced assembly of a  three-helix bundle.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514600"/>
            <a:ext cx="38004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09800" y="5562600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Schematic  diagram  showing  </a:t>
            </a:r>
            <a:r>
              <a:rPr lang="en-US" dirty="0" err="1" smtClean="0"/>
              <a:t>ligand</a:t>
            </a:r>
            <a:r>
              <a:rPr lang="en-US" dirty="0" smtClean="0"/>
              <a:t>-induced  assembly.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 Ligand-lnduced  Assembly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STRATEGIES  FOR  THE  DESIGN  OF  STRUCTURE 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3- Assembly of Peptides via Covalent Cross-linking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667000"/>
            <a:ext cx="562230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133600" y="5638800"/>
            <a:ext cx="449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Schematic diagram  showing  the  assembly of  a  structure  that  is  stabilized  by </a:t>
            </a:r>
          </a:p>
          <a:p>
            <a:pPr algn="ctr"/>
            <a:r>
              <a:rPr lang="en-US" dirty="0" smtClean="0"/>
              <a:t>covalent cross-link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STRATEGIES  FOR  THE  DESIGN  OF  STRUCTURE 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95400"/>
            <a:ext cx="6553199" cy="4258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STRATEGIES  FOR  THE  DESIGN  OF  STRUCTURE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5715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The amino  acid  sequence  and cross-linking  pattern of </a:t>
            </a:r>
            <a:r>
              <a:rPr lang="en-US" dirty="0" err="1" smtClean="0"/>
              <a:t>Chymohelizyme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320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Novel Protein design</vt:lpstr>
      <vt:lpstr>Question</vt:lpstr>
      <vt:lpstr>Main Motivations</vt:lpstr>
      <vt:lpstr>STRATEGIES  FOR  THE  DESIGN  OF  STRUCTURE </vt:lpstr>
      <vt:lpstr>STRATEGIES  FOR  THE  DESIGN  OF  STRUCTURE </vt:lpstr>
      <vt:lpstr>STRATEGIES  FOR  THE  DESIGN  OF  STRUCTURE </vt:lpstr>
      <vt:lpstr>STRATEGIES  FOR  THE  DESIGN  OF  STRUCTURE </vt:lpstr>
      <vt:lpstr>STRATEGIES  FOR  THE  DESIGN  OF  STRUCTURE </vt:lpstr>
      <vt:lpstr>STRATEGIES  FOR  THE  DESIGN  OF  STRUCTURE </vt:lpstr>
      <vt:lpstr>STRATEGIES  FOR  THE  DESIGN  OF  STRUCTURE </vt:lpstr>
      <vt:lpstr>STRATEGIES  FOR  THE  DESIGN  OF  STRUCTURE </vt:lpstr>
      <vt:lpstr>Reference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 Protein design</dc:title>
  <dc:creator>Gaurav</dc:creator>
  <cp:lastModifiedBy>Gaurav</cp:lastModifiedBy>
  <cp:revision>56</cp:revision>
  <dcterms:created xsi:type="dcterms:W3CDTF">2011-01-21T17:19:12Z</dcterms:created>
  <dcterms:modified xsi:type="dcterms:W3CDTF">2011-01-23T04:36:34Z</dcterms:modified>
</cp:coreProperties>
</file>